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4"/>
  </p:notesMasterIdLst>
  <p:handoutMasterIdLst>
    <p:handoutMasterId r:id="rId15"/>
  </p:handoutMasterIdLst>
  <p:sldIdLst>
    <p:sldId id="305" r:id="rId2"/>
    <p:sldId id="482" r:id="rId3"/>
    <p:sldId id="473" r:id="rId4"/>
    <p:sldId id="472" r:id="rId5"/>
    <p:sldId id="451" r:id="rId6"/>
    <p:sldId id="475" r:id="rId7"/>
    <p:sldId id="476" r:id="rId8"/>
    <p:sldId id="477" r:id="rId9"/>
    <p:sldId id="479" r:id="rId10"/>
    <p:sldId id="478" r:id="rId11"/>
    <p:sldId id="480" r:id="rId12"/>
    <p:sldId id="483" r:id="rId13"/>
  </p:sldIdLst>
  <p:sldSz cx="9144000" cy="5143500" type="screen16x9"/>
  <p:notesSz cx="6858000" cy="9144000"/>
  <p:custDataLst>
    <p:tags r:id="rId16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8558F923-435A-4BB0-8815-0D599B89B975}">
          <p14:sldIdLst>
            <p14:sldId id="305"/>
          </p14:sldIdLst>
        </p14:section>
        <p14:section name="Editable Illustrations" id="{10FCABD1-3C67-49BD-8435-2BF9422FEE6D}">
          <p14:sldIdLst>
            <p14:sldId id="482"/>
            <p14:sldId id="473"/>
            <p14:sldId id="472"/>
            <p14:sldId id="451"/>
            <p14:sldId id="475"/>
            <p14:sldId id="476"/>
            <p14:sldId id="477"/>
            <p14:sldId id="479"/>
            <p14:sldId id="478"/>
            <p14:sldId id="480"/>
            <p14:sldId id="483"/>
          </p14:sldIdLst>
        </p14:section>
      </p14:sectionLst>
    </p:ext>
    <p:ext uri="{EFAFB233-063F-42B5-8137-9DF3F51BA10A}">
      <p15:sldGuideLst xmlns:p15="http://schemas.microsoft.com/office/powerpoint/2012/main">
        <p15:guide id="1" pos="3144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Kate Ryan" initials="KR" lastIdx="1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C059"/>
    <a:srgbClr val="9891A0"/>
    <a:srgbClr val="1FAED4"/>
    <a:srgbClr val="B2D171"/>
    <a:srgbClr val="049FD9"/>
    <a:srgbClr val="26194B"/>
    <a:srgbClr val="000000"/>
    <a:srgbClr val="86DBF2"/>
    <a:srgbClr val="B8E1D0"/>
    <a:srgbClr val="113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620" autoAdjust="0"/>
    <p:restoredTop sz="96469" autoAdjust="0"/>
  </p:normalViewPr>
  <p:slideViewPr>
    <p:cSldViewPr snapToGrid="0" snapToObjects="1" showGuides="1">
      <p:cViewPr varScale="1">
        <p:scale>
          <a:sx n="128" d="100"/>
          <a:sy n="128" d="100"/>
        </p:scale>
        <p:origin x="168" y="840"/>
      </p:cViewPr>
      <p:guideLst>
        <p:guide pos="3144"/>
        <p:guide orient="horz" pos="16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12756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25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9/18/18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9/18/18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6876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10876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 userDrawn="1"/>
        </p:nvSpPr>
        <p:spPr bwMode="auto">
          <a:xfrm>
            <a:off x="469496" y="391308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" userDrawn="1">
          <p15:clr>
            <a:srgbClr val="FBAE40"/>
          </p15:clr>
        </p15:guide>
        <p15:guide id="3" pos="259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bg1"/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bg1"/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6"/>
          <p:cNvSpPr>
            <a:spLocks noChangeAspect="1" noEditPoints="1"/>
          </p:cNvSpPr>
          <p:nvPr userDrawn="1"/>
        </p:nvSpPr>
        <p:spPr bwMode="auto">
          <a:xfrm>
            <a:off x="3762994" y="2129076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895662"/>
            <a:ext cx="8139112" cy="556563"/>
          </a:xfrm>
          <a:prstGeom prst="rect">
            <a:avLst/>
          </a:prstGeom>
          <a:noFill/>
          <a:extLst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892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5448" userDrawn="1">
          <p15:clr>
            <a:srgbClr val="F26B43"/>
          </p15:clr>
        </p15:guide>
        <p15:guide id="4" orient="horz" pos="757" userDrawn="1">
          <p15:clr>
            <a:srgbClr val="F26B43"/>
          </p15:clr>
        </p15:guide>
        <p15:guide id="5" orient="horz" pos="335" userDrawn="1">
          <p15:clr>
            <a:srgbClr val="F26B43"/>
          </p15:clr>
        </p15:guide>
        <p15:guide id="6" pos="2876" userDrawn="1">
          <p15:clr>
            <a:srgbClr val="F26B43"/>
          </p15:clr>
        </p15:guide>
        <p15:guide id="7" orient="horz" pos="10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isco-ui.cisco.com/" TargetMode="External"/><Relationship Id="rId2" Type="http://schemas.openxmlformats.org/officeDocument/2006/relationships/hyperlink" Target="https://cisco.jiveon.com/groups/atlantic/pages/about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x.cisco.com/cbx-portal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Cisco UI Kit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455333" y="3351938"/>
            <a:ext cx="8340152" cy="64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b" anchorCtr="0" compatLnSpc="1">
            <a:prstTxWarp prst="textNoShape">
              <a:avLst/>
            </a:prstTxWarp>
          </a:bodyPr>
          <a:lstStyle>
            <a:lvl1pPr marL="0" indent="0" algn="l" defTabSz="684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lang="en-US" sz="4000" b="0" i="0" u="none" kern="120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ExtraLight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sz="2000" dirty="0"/>
          </a:p>
          <a:p>
            <a:r>
              <a:rPr lang="en-US" sz="2000" dirty="0"/>
              <a:t>July 2018</a:t>
            </a:r>
          </a:p>
        </p:txBody>
      </p:sp>
    </p:spTree>
    <p:extLst>
      <p:ext uri="{BB962C8B-B14F-4D97-AF65-F5344CB8AC3E}">
        <p14:creationId xmlns:p14="http://schemas.microsoft.com/office/powerpoint/2010/main" val="60551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Kit Example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88568" y="1311378"/>
            <a:ext cx="3033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6EBE4A"/>
                </a:solidFill>
                <a:latin typeface="CiscoSansTT Thin" charset="0"/>
              </a:rPr>
              <a:t>My Diagnostics / </a:t>
            </a:r>
            <a:r>
              <a:rPr lang="en-US" sz="1200" b="1" baseline="30000" dirty="0">
                <a:solidFill>
                  <a:srgbClr val="6EBE4A"/>
                </a:solidFill>
                <a:latin typeface="CiscoSansTT Thin" charset="0"/>
              </a:rPr>
              <a:t>Project Connected TAC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510" y="707231"/>
            <a:ext cx="3721929" cy="360045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762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255" y="1496044"/>
            <a:ext cx="2769219" cy="307691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762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35" y="1975659"/>
            <a:ext cx="2511910" cy="211768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5017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766" y="327665"/>
            <a:ext cx="8345488" cy="731837"/>
          </a:xfrm>
        </p:spPr>
        <p:txBody>
          <a:bodyPr/>
          <a:lstStyle/>
          <a:p>
            <a:r>
              <a:rPr lang="en-US" dirty="0"/>
              <a:t>UI Kit 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88568" y="1311378"/>
            <a:ext cx="21563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6EBE4A"/>
                </a:solidFill>
                <a:latin typeface="CiscoSansTT Thin" charset="0"/>
              </a:rPr>
              <a:t>CLI Analyzer / </a:t>
            </a:r>
            <a:r>
              <a:rPr lang="en-US" sz="1200" b="1" baseline="30000" dirty="0">
                <a:solidFill>
                  <a:srgbClr val="6EBE4A"/>
                </a:solidFill>
                <a:latin typeface="CiscoSansTT Thin" charset="0"/>
              </a:rPr>
              <a:t>SSH client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8" y="1795271"/>
            <a:ext cx="4301067" cy="26666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634259"/>
            <a:ext cx="3395132" cy="71316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762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960" y="508728"/>
            <a:ext cx="3968945" cy="2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1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7766" y="1073150"/>
            <a:ext cx="8345488" cy="3593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Cisco Brand Home </a:t>
            </a:r>
          </a:p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  <a:hlinkClick r:id="rId2"/>
              </a:rPr>
              <a:t>https://cisco.jiveon.com/groups/atlantic/pages/about</a:t>
            </a: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Cisco UI Kit Documentation</a:t>
            </a:r>
          </a:p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  <a:hlinkClick r:id="rId3"/>
              </a:rPr>
              <a:t>http://cisco-ui.cisco.com/</a:t>
            </a: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Cisco Brand Exchange</a:t>
            </a:r>
          </a:p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  <a:hlinkClick r:id="rId4"/>
              </a:rPr>
              <a:t>https://bx.cisco.com/cbx-portal/</a:t>
            </a: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57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D6D6D6"/>
                </a:solidFill>
              </a:defRPr>
            </a:pPr>
            <a:endParaRPr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5585" y="867252"/>
            <a:ext cx="7704586" cy="2672633"/>
          </a:xfrm>
          <a:prstGeom prst="rect">
            <a:avLst/>
          </a:prstGeom>
        </p:spPr>
        <p:txBody>
          <a:bodyPr/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2800" b="0" i="0" kern="1200" dirty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3060"/>
              </a:lnSpc>
            </a:pPr>
            <a:r>
              <a:rPr lang="en-US" dirty="0">
                <a:solidFill>
                  <a:schemeClr val="bg2"/>
                </a:solidFill>
                <a:latin typeface="CiscoSansTT Thin" charset="0"/>
              </a:rPr>
              <a:t>Our Collective Mandate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555585" y="2977046"/>
            <a:ext cx="7791858" cy="349356"/>
          </a:xfrm>
          <a:prstGeom prst="rect">
            <a:avLst/>
          </a:prstGeom>
        </p:spPr>
        <p:txBody>
          <a:bodyPr/>
          <a:lstStyle>
            <a:lvl1pPr marL="169863" indent="-169863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Char char="•"/>
              <a:defRPr lang="en-US" sz="15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2"/>
                </a:solidFill>
                <a:ea typeface="CiscoSansTT Thin" charset="0"/>
                <a:cs typeface="CiscoSansTT Thin" charset="0"/>
              </a:rPr>
              <a:t>Chuck Robbins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/>
                </a:solidFill>
                <a:latin typeface="CiscoSansTT Thin" charset="0"/>
                <a:ea typeface="CiscoSansTT Thin" charset="0"/>
                <a:cs typeface="CiscoSansTT Thin" charset="0"/>
              </a:rPr>
              <a:t>CEO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55585" y="1366365"/>
            <a:ext cx="7704586" cy="2672633"/>
          </a:xfrm>
          <a:prstGeom prst="rect">
            <a:avLst/>
          </a:prstGeom>
        </p:spPr>
        <p:txBody>
          <a:bodyPr/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2800" b="0" i="0" kern="1200" dirty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3060"/>
              </a:lnSpc>
            </a:pP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CiscoSansTT Thin" charset="0"/>
              </a:rPr>
              <a:t>“It’s imperative that our teams adopt a consistent look and feel, and that other groups, specifically software, embrace it”</a:t>
            </a:r>
          </a:p>
        </p:txBody>
      </p:sp>
    </p:spTree>
    <p:extLst>
      <p:ext uri="{BB962C8B-B14F-4D97-AF65-F5344CB8AC3E}">
        <p14:creationId xmlns:p14="http://schemas.microsoft.com/office/powerpoint/2010/main" val="1506554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Cisco UI Kit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32214B-ABA0-4049-8D1A-BEA9CA7F8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456" y="1146187"/>
            <a:ext cx="5824330" cy="3149972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4A6A23-C856-D947-A7C2-02D217592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027" y="400672"/>
            <a:ext cx="4704571" cy="2073399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B0A567-CE72-8D44-9FE5-1AB10F733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036" y="2091242"/>
            <a:ext cx="4195112" cy="2587746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578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1553" y="1230313"/>
            <a:ext cx="79703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Originated in Services (Project Apollo) early 2015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Intended primarily to maintain consistency in the UI across multiple teams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Separates the presentation layer from javascript tooling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Services and Brand worked closely to build out the kit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Over 100+ web applications now built on the kit across Cisco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+mn-lt"/>
              </a:rPr>
              <a:t>Currently on version 1.2 (6 releases)</a:t>
            </a:r>
          </a:p>
        </p:txBody>
      </p:sp>
    </p:spTree>
    <p:extLst>
      <p:ext uri="{BB962C8B-B14F-4D97-AF65-F5344CB8AC3E}">
        <p14:creationId xmlns:p14="http://schemas.microsoft.com/office/powerpoint/2010/main" val="793234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7766" y="1073150"/>
            <a:ext cx="8345488" cy="5209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The Cisco UI Kit is simply the presentation layer (CSS + HTML)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It contains </a:t>
            </a:r>
            <a:r>
              <a:rPr lang="en-US" b="1" dirty="0">
                <a:solidFill>
                  <a:srgbClr val="72C059"/>
                </a:solidFill>
                <a:latin typeface="+mn-lt"/>
                <a:ea typeface="CiscoSansTT Light" charset="0"/>
                <a:cs typeface="CiscoSansTT Light" charset="0"/>
              </a:rPr>
              <a:t>no Javascript </a:t>
            </a: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leaving the Javascript framework tooling up to the individual teams 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The kit is made up of 30+ patterns built to the original redline specifications from Cisco Brand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The kit makes use of modern tools and best practices (SASS, mobile-responsive, BEM syntax, multi-browser support)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Governance exists as a multi-disciplinary group made up of UI designers, visual designers, and UI developers 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Governance council is comprised of Cisco.com (Dave Ngo / </a:t>
            </a:r>
            <a:r>
              <a:rPr lang="en-US" dirty="0" err="1">
                <a:latin typeface="+mn-lt"/>
                <a:ea typeface="CiscoSansTT Light" charset="0"/>
                <a:cs typeface="CiscoSansTT Light" charset="0"/>
              </a:rPr>
              <a:t>Everardo</a:t>
            </a: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 </a:t>
            </a:r>
            <a:r>
              <a:rPr lang="en-US" dirty="0" err="1">
                <a:latin typeface="+mn-lt"/>
                <a:ea typeface="CiscoSansTT Light" charset="0"/>
                <a:cs typeface="CiscoSansTT Light" charset="0"/>
              </a:rPr>
              <a:t>Filho</a:t>
            </a: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), Cisco Brand (Shanaz </a:t>
            </a:r>
            <a:r>
              <a:rPr lang="en-US" dirty="0" err="1">
                <a:latin typeface="+mn-lt"/>
                <a:ea typeface="CiscoSansTT Light" charset="0"/>
                <a:cs typeface="CiscoSansTT Light" charset="0"/>
              </a:rPr>
              <a:t>Sarlak</a:t>
            </a: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 / Lisa Fedele), Services (Kevin Broich / Matt </a:t>
            </a:r>
            <a:r>
              <a:rPr lang="en-US" dirty="0" err="1">
                <a:latin typeface="+mn-lt"/>
                <a:ea typeface="CiscoSansTT Light" charset="0"/>
                <a:cs typeface="CiscoSansTT Light" charset="0"/>
              </a:rPr>
              <a:t>Zellmer</a:t>
            </a:r>
            <a:r>
              <a:rPr lang="en-US" dirty="0">
                <a:latin typeface="+mn-lt"/>
                <a:ea typeface="CiscoSansTT Light" charset="0"/>
                <a:cs typeface="CiscoSansTT Light" charset="0"/>
              </a:rPr>
              <a:t>), and Cisco Hatch (Robert Ellis)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dirty="0">
              <a:latin typeface="+mn-lt"/>
              <a:ea typeface="CiscoSansTT Light" charset="0"/>
              <a:cs typeface="CiscoSansT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587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7766" y="1073150"/>
            <a:ext cx="834548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The kit is </a:t>
            </a:r>
            <a:r>
              <a:rPr lang="en-US" sz="1600" b="1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FREE</a:t>
            </a:r>
            <a:r>
              <a:rPr lang="en-US" sz="1600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 </a:t>
            </a: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and internal open source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Tracks closely with Cisco Brand getting periodic updates (every 6-10 weeks)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Teams can leverage the kit allowing them to focus on the business logic saving time and $$ 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Drives consistency across applications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It is the only kit in Cisco approved and sponsored by Cisco Brand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Applications which build according to the kit’s patterns will get updates which require </a:t>
            </a:r>
            <a:r>
              <a:rPr lang="en-US" sz="1600" b="1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NO</a:t>
            </a:r>
            <a:r>
              <a:rPr lang="en-US" sz="1600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 </a:t>
            </a: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changes to their code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Across Cisco groups have formed to collectively build out a set of reusable components in Angular and React using the internal open source model</a:t>
            </a:r>
          </a:p>
          <a:p>
            <a:pPr marL="285750" indent="-285750">
              <a:lnSpc>
                <a:spcPts val="2100"/>
              </a:lnSpc>
              <a:buFont typeface="Arial" charset="0"/>
              <a:buChar char="•"/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67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7766" y="1073150"/>
            <a:ext cx="85199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Developers simply copy HTML from the Cisco UI kit docs and paste it directly into their code. Requires a single, compressed CSS file which contains all the patterns.</a:t>
            </a: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403" y="2048489"/>
            <a:ext cx="4151581" cy="22253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16471E-2B63-AA48-A2BA-1FCBBFBEA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62" y="2048489"/>
            <a:ext cx="4301311" cy="2232977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cxnSp>
        <p:nvCxnSpPr>
          <p:cNvPr id="7" name="Straight Arrow Connector 6"/>
          <p:cNvCxnSpPr/>
          <p:nvPr/>
        </p:nvCxnSpPr>
        <p:spPr>
          <a:xfrm>
            <a:off x="3411940" y="3319919"/>
            <a:ext cx="1965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202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7766" y="1073150"/>
            <a:ext cx="8253732" cy="197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Future updates to a pattern require </a:t>
            </a:r>
            <a:r>
              <a:rPr lang="en-US" sz="1600" b="1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NO</a:t>
            </a:r>
            <a:r>
              <a:rPr lang="en-US" sz="1600" dirty="0">
                <a:solidFill>
                  <a:srgbClr val="72C059"/>
                </a:solidFill>
                <a:latin typeface="CiscoSansTT Light" charset="0"/>
                <a:ea typeface="CiscoSansTT Light" charset="0"/>
                <a:cs typeface="CiscoSansTT Light" charset="0"/>
              </a:rPr>
              <a:t> </a:t>
            </a:r>
            <a:r>
              <a:rPr lang="en-US" sz="1600" dirty="0">
                <a:latin typeface="CiscoSansTT Light" charset="0"/>
                <a:ea typeface="CiscoSansTT Light" charset="0"/>
                <a:cs typeface="CiscoSansTT Light" charset="0"/>
              </a:rPr>
              <a:t>change to the application it was used in. Just point your application to the new version of the kit.</a:t>
            </a: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  <a:p>
            <a:pPr>
              <a:lnSpc>
                <a:spcPts val="2100"/>
              </a:lnSpc>
            </a:pPr>
            <a:endParaRPr lang="en-US" sz="1600" dirty="0">
              <a:latin typeface="CiscoSansTT Light" charset="0"/>
              <a:ea typeface="CiscoSansTT Light" charset="0"/>
              <a:cs typeface="CiscoSansTT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23" y="1806398"/>
            <a:ext cx="3954643" cy="2417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41" y="1801502"/>
            <a:ext cx="4078557" cy="25021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EF5AFC-C078-074D-8913-49AF23447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4389" y="1894615"/>
            <a:ext cx="4508800" cy="234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1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88568" y="1311378"/>
            <a:ext cx="2924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6EBE4A"/>
                </a:solidFill>
                <a:latin typeface="CiscoSansTT Thin" charset="0"/>
              </a:rPr>
              <a:t>Cisco.com Support / </a:t>
            </a:r>
            <a:r>
              <a:rPr lang="en-US" sz="1200" b="1" baseline="30000" dirty="0">
                <a:solidFill>
                  <a:srgbClr val="6EBE4A"/>
                </a:solidFill>
                <a:latin typeface="CiscoSansTT Thin" charset="0"/>
              </a:rPr>
              <a:t>Project DSX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Kit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4C6EBB-F601-D548-9813-8C5898250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815" y="1311378"/>
            <a:ext cx="4702183" cy="3224562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  <p:pic>
        <p:nvPicPr>
          <p:cNvPr id="7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29" y="1927397"/>
            <a:ext cx="4539102" cy="242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857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Cisco Presentation Toolkit&amp;quot;&quot;/&gt;&lt;property id=&quot;20307&quot; value=&quot;305&quot;/&gt;&lt;/object&gt;&lt;object type=&quot;3&quot; unique_id=&quot;10004&quot;&gt;&lt;property id=&quot;20148&quot; value=&quot;5&quot;/&gt;&lt;property id=&quot;20300&quot; value=&quot;Slide 3 - &amp;quot;Editable Illustrations&amp;quot;&quot;/&gt;&lt;property id=&quot;20307&quot; value=&quot;306&quot;/&gt;&lt;/object&gt;&lt;object type=&quot;3&quot; unique_id=&quot;10005&quot;&gt;&lt;property id=&quot;20148&quot; value=&quot;5&quot;/&gt;&lt;property id=&quot;20300&quot; value=&quot;Slide 4 - &amp;quot;Editable Illustrations&amp;quot;&quot;/&gt;&lt;property id=&quot;20307&quot; value=&quot;307&quot;/&gt;&lt;/object&gt;&lt;object type=&quot;3&quot; unique_id=&quot;10006&quot;&gt;&lt;property id=&quot;20148&quot; value=&quot;5&quot;/&gt;&lt;property id=&quot;20300&quot; value=&quot;Slide 5 - &amp;quot;Cisco Blue arrows&amp;quot;&quot;/&gt;&lt;property id=&quot;20307&quot; value=&quot;308&quot;/&gt;&lt;/object&gt;&lt;object type=&quot;3&quot; unique_id=&quot;10007&quot;&gt;&lt;property id=&quot;20148&quot; value=&quot;5&quot;/&gt;&lt;property id=&quot;20300&quot; value=&quot;Slide 6 - &amp;quot;Green arrows&amp;quot;&quot;/&gt;&lt;property id=&quot;20307&quot; value=&quot;309&quot;/&gt;&lt;/object&gt;&lt;object type=&quot;3&quot; unique_id=&quot;10008&quot;&gt;&lt;property id=&quot;20148&quot; value=&quot;5&quot;/&gt;&lt;property id=&quot;20300&quot; value=&quot;Slide 7 - &amp;quot;Indigo arrows&amp;quot;&quot;/&gt;&lt;property id=&quot;20307&quot; value=&quot;310&quot;/&gt;&lt;/object&gt;&lt;object type=&quot;3&quot; unique_id=&quot;10009&quot;&gt;&lt;property id=&quot;20148&quot; value=&quot;5&quot;/&gt;&lt;property id=&quot;20300&quot; value=&quot;Slide 8 - &amp;quot;Orange arrows&amp;quot;&quot;/&gt;&lt;property id=&quot;20307&quot; value=&quot;311&quot;/&gt;&lt;/object&gt;&lt;object type=&quot;3&quot; unique_id=&quot;10010&quot;&gt;&lt;property id=&quot;20148&quot; value=&quot;5&quot;/&gt;&lt;property id=&quot;20300&quot; value=&quot;Slide 9 - &amp;quot;Red arrows&amp;quot;&quot;/&gt;&lt;property id=&quot;20307&quot; value=&quot;312&quot;/&gt;&lt;/object&gt;&lt;object type=&quot;3&quot; unique_id=&quot;10011&quot;&gt;&lt;property id=&quot;20148&quot; value=&quot;5&quot;/&gt;&lt;property id=&quot;20300&quot; value=&quot;Slide 10 - &amp;quot;Tines&amp;quot;&quot;/&gt;&lt;property id=&quot;20307&quot; value=&quot;313&quot;/&gt;&lt;/object&gt;&lt;object type=&quot;3&quot; unique_id=&quot;10012&quot;&gt;&lt;property id=&quot;20148&quot; value=&quot;5&quot;/&gt;&lt;property id=&quot;20300&quot; value=&quot;Slide 11 - &amp;quot;Tines&amp;quot;&quot;/&gt;&lt;property id=&quot;20307&quot; value=&quot;314&quot;/&gt;&lt;/object&gt;&lt;object type=&quot;3&quot; unique_id=&quot;10013&quot;&gt;&lt;property id=&quot;20148&quot; value=&quot;5&quot;/&gt;&lt;property id=&quot;20300&quot; value=&quot;Slide 12 - &amp;quot;Puzzle pieces&amp;quot;&quot;/&gt;&lt;property id=&quot;20307&quot; value=&quot;315&quot;/&gt;&lt;/object&gt;&lt;object type=&quot;3&quot; unique_id=&quot;10014&quot;&gt;&lt;property id=&quot;20148&quot; value=&quot;5&quot;/&gt;&lt;property id=&quot;20300&quot; value=&quot;Slide 13 - &amp;quot;Full-color icons&amp;quot;&quot;/&gt;&lt;property id=&quot;20307&quot; value=&quot;316&quot;/&gt;&lt;/object&gt;&lt;object type=&quot;3&quot; unique_id=&quot;10015&quot;&gt;&lt;property id=&quot;20148&quot; value=&quot;5&quot;/&gt;&lt;property id=&quot;20300&quot; value=&quot;Slide 14 - &amp;quot;Full-color icons&amp;quot;&quot;/&gt;&lt;property id=&quot;20307&quot; value=&quot;317&quot;/&gt;&lt;/object&gt;&lt;object type=&quot;3&quot; unique_id=&quot;10016&quot;&gt;&lt;property id=&quot;20148&quot; value=&quot;5&quot;/&gt;&lt;property id=&quot;20300&quot; value=&quot;Slide 15 - &amp;quot;Full-color icons&amp;quot;&quot;/&gt;&lt;property id=&quot;20307&quot; value=&quot;318&quot;/&gt;&lt;/object&gt;&lt;object type=&quot;3&quot; unique_id=&quot;10017&quot;&gt;&lt;property id=&quot;20148&quot; value=&quot;5&quot;/&gt;&lt;property id=&quot;20300&quot; value=&quot;Slide 16 - &amp;quot;Cisco Blue icons&amp;quot;&quot;/&gt;&lt;property id=&quot;20307&quot; value=&quot;319&quot;/&gt;&lt;/object&gt;&lt;object type=&quot;3&quot; unique_id=&quot;10018&quot;&gt;&lt;property id=&quot;20148&quot; value=&quot;5&quot;/&gt;&lt;property id=&quot;20300&quot; value=&quot;Slide 17 - &amp;quot;Cisco Blue icons&amp;quot;&quot;/&gt;&lt;property id=&quot;20307&quot; value=&quot;320&quot;/&gt;&lt;/object&gt;&lt;object type=&quot;3&quot; unique_id=&quot;10019&quot;&gt;&lt;property id=&quot;20148&quot; value=&quot;5&quot;/&gt;&lt;property id=&quot;20300&quot; value=&quot;Slide 18 - &amp;quot;Cisco Blue icons&amp;quot;&quot;/&gt;&lt;property id=&quot;20307&quot; value=&quot;321&quot;/&gt;&lt;/object&gt;&lt;object type=&quot;3&quot; unique_id=&quot;10020&quot;&gt;&lt;property id=&quot;20148&quot; value=&quot;5&quot;/&gt;&lt;property id=&quot;20300&quot; value=&quot;Slide 22 - &amp;quot;Full-color cloud icons&amp;quot;&quot;/&gt;&lt;property id=&quot;20307&quot; value=&quot;322&quot;/&gt;&lt;/object&gt;&lt;object type=&quot;3&quot; unique_id=&quot;10021&quot;&gt;&lt;property id=&quot;20148&quot; value=&quot;5&quot;/&gt;&lt;property id=&quot;20300&quot; value=&quot;Slide 23 - &amp;quot;Full-color cloud icons&amp;quot;&quot;/&gt;&lt;property id=&quot;20307&quot; value=&quot;323&quot;/&gt;&lt;/object&gt;&lt;object type=&quot;3&quot; unique_id=&quot;10022&quot;&gt;&lt;property id=&quot;20148&quot; value=&quot;5&quot;/&gt;&lt;property id=&quot;20300&quot; value=&quot;Slide 24 - &amp;quot;Cisco Blue cloud icons&amp;quot;&quot;/&gt;&lt;property id=&quot;20307&quot; value=&quot;324&quot;/&gt;&lt;/object&gt;&lt;object type=&quot;3&quot; unique_id=&quot;10023&quot;&gt;&lt;property id=&quot;20148&quot; value=&quot;5&quot;/&gt;&lt;property id=&quot;20300&quot; value=&quot;Slide 25 - &amp;quot;Cisco Blue cloud icons&amp;quot;&quot;/&gt;&lt;property id=&quot;20307&quot; value=&quot;325&quot;/&gt;&lt;/object&gt;&lt;object type=&quot;3&quot; unique_id=&quot;10024&quot;&gt;&lt;property id=&quot;20148&quot; value=&quot;5&quot;/&gt;&lt;property id=&quot;20300&quot; value=&quot;Slide 28 - &amp;quot;Full-color services icons&amp;quot;&quot;/&gt;&lt;property id=&quot;20307&quot; value=&quot;326&quot;/&gt;&lt;/object&gt;&lt;object type=&quot;3&quot; unique_id=&quot;10025&quot;&gt;&lt;property id=&quot;20148&quot; value=&quot;5&quot;/&gt;&lt;property id=&quot;20300&quot; value=&quot;Slide 29 - &amp;quot;Full-color services icons&amp;quot;&quot;/&gt;&lt;property id=&quot;20307&quot; value=&quot;327&quot;/&gt;&lt;/object&gt;&lt;object type=&quot;3&quot; unique_id=&quot;10026&quot;&gt;&lt;property id=&quot;20148&quot; value=&quot;5&quot;/&gt;&lt;property id=&quot;20300&quot; value=&quot;Slide 30 - &amp;quot;Cisco Blue services icons&amp;quot;&quot;/&gt;&lt;property id=&quot;20307&quot; value=&quot;328&quot;/&gt;&lt;/object&gt;&lt;object type=&quot;3&quot; unique_id=&quot;10027&quot;&gt;&lt;property id=&quot;20148&quot; value=&quot;5&quot;/&gt;&lt;property id=&quot;20300&quot; value=&quot;Slide 31 - &amp;quot;Cisco Blue services icons&amp;quot;&quot;/&gt;&lt;property id=&quot;20307&quot; value=&quot;329&quot;/&gt;&lt;/object&gt;&lt;object type=&quot;3&quot; unique_id=&quot;10028&quot;&gt;&lt;property id=&quot;20148&quot; value=&quot;5&quot;/&gt;&lt;property id=&quot;20300&quot; value=&quot;Slide 34 - &amp;quot;Calendar/timeline components&amp;quot;&quot;/&gt;&lt;property id=&quot;20307&quot; value=&quot;330&quot;/&gt;&lt;/object&gt;&lt;object type=&quot;3&quot; unique_id=&quot;10029&quot;&gt;&lt;property id=&quot;20148&quot; value=&quot;5&quot;/&gt;&lt;property id=&quot;20300&quot; value=&quot;Slide 35 - &amp;quot;Timeline&amp;quot;&quot;/&gt;&lt;property id=&quot;20307&quot; value=&quot;331&quot;/&gt;&lt;/object&gt;&lt;object type=&quot;3&quot; unique_id=&quot;10030&quot;&gt;&lt;property id=&quot;20148&quot; value=&quot;5&quot;/&gt;&lt;property id=&quot;20300&quot; value=&quot;Slide 36 - &amp;quot;Animated timeline&amp;quot;&quot;/&gt;&lt;property id=&quot;20307&quot; value=&quot;332&quot;/&gt;&lt;/object&gt;&lt;object type=&quot;3&quot; unique_id=&quot;10031&quot;&gt;&lt;property id=&quot;20148&quot; value=&quot;5&quot;/&gt;&lt;property id=&quot;20300&quot; value=&quot;Slide 37 - &amp;quot;Animated timeline&amp;quot;&quot;/&gt;&lt;property id=&quot;20307&quot; value=&quot;333&quot;/&gt;&lt;/object&gt;&lt;object type=&quot;3&quot; unique_id=&quot;10032&quot;&gt;&lt;property id=&quot;20148&quot; value=&quot;5&quot;/&gt;&lt;property id=&quot;20300&quot; value=&quot;Slide 38 - &amp;quot;Animated timeline: 7 phases&amp;quot;&quot;/&gt;&lt;property id=&quot;20307&quot; value=&quot;334&quot;/&gt;&lt;/object&gt;&lt;object type=&quot;3&quot; unique_id=&quot;10033&quot;&gt;&lt;property id=&quot;20148&quot; value=&quot;5&quot;/&gt;&lt;property id=&quot;20300&quot; value=&quot;Slide 39 - &amp;quot;Timeline chronological&amp;quot;&quot;/&gt;&lt;property id=&quot;20307&quot; value=&quot;335&quot;/&gt;&lt;/object&gt;&lt;object type=&quot;3&quot; unique_id=&quot;10034&quot;&gt;&lt;property id=&quot;20148&quot; value=&quot;5&quot;/&gt;&lt;property id=&quot;20300&quot; value=&quot;Slide 40 - &amp;quot;Timeline chronological phases&amp;quot;&quot;/&gt;&lt;property id=&quot;20307&quot; value=&quot;336&quot;/&gt;&lt;/object&gt;&lt;object type=&quot;3&quot; unique_id=&quot;10035&quot;&gt;&lt;property id=&quot;20148&quot; value=&quot;5&quot;/&gt;&lt;property id=&quot;20300&quot; value=&quot;Slide 41 - &amp;quot;Chronological phases&amp;quot;&quot;/&gt;&lt;property id=&quot;20307&quot; value=&quot;337&quot;/&gt;&lt;/object&gt;&lt;object type=&quot;3&quot; unique_id=&quot;10036&quot;&gt;&lt;property id=&quot;20148&quot; value=&quot;5&quot;/&gt;&lt;property id=&quot;20300&quot; value=&quot;Slide 42 - &amp;quot;Timeline chronological grid&amp;quot;&quot;/&gt;&lt;property id=&quot;20307&quot; value=&quot;338&quot;/&gt;&lt;/object&gt;&lt;object type=&quot;3&quot; unique_id=&quot;10037&quot;&gt;&lt;property id=&quot;20148&quot; value=&quot;5&quot;/&gt;&lt;property id=&quot;20300&quot; value=&quot;Slide 43 - &amp;quot;Chronological phases&amp;quot;&quot;/&gt;&lt;property id=&quot;20307&quot; value=&quot;339&quot;/&gt;&lt;/object&gt;&lt;object type=&quot;3&quot; unique_id=&quot;10038&quot;&gt;&lt;property id=&quot;20148&quot; value=&quot;5&quot;/&gt;&lt;property id=&quot;20300&quot; value=&quot;Slide 44 - &amp;quot;Chronological runner&amp;quot;&quot;/&gt;&lt;property id=&quot;20307&quot; value=&quot;340&quot;/&gt;&lt;/object&gt;&lt;object type=&quot;3&quot; unique_id=&quot;10039&quot;&gt;&lt;property id=&quot;20148&quot; value=&quot;5&quot;/&gt;&lt;property id=&quot;20300&quot; value=&quot;Slide 45 - &amp;quot;Calendar month&amp;quot;&quot;/&gt;&lt;property id=&quot;20307&quot; value=&quot;341&quot;/&gt;&lt;/object&gt;&lt;object type=&quot;3&quot; unique_id=&quot;10040&quot;&gt;&lt;property id=&quot;20148&quot; value=&quot;5&quot;/&gt;&lt;property id=&quot;20300&quot; value=&quot;Slide 46 - &amp;quot;Calendar quarter&amp;quot;&quot;/&gt;&lt;property id=&quot;20307&quot; value=&quot;342&quot;/&gt;&lt;/object&gt;&lt;object type=&quot;3&quot; unique_id=&quot;10041&quot;&gt;&lt;property id=&quot;20148&quot; value=&quot;5&quot;/&gt;&lt;property id=&quot;20300&quot; value=&quot;Slide 47 - &amp;quot;Calendar month linear animated&amp;quot;&quot;/&gt;&lt;property id=&quot;20307&quot; value=&quot;343&quot;/&gt;&lt;/object&gt;&lt;object type=&quot;3&quot; unique_id=&quot;10042&quot;&gt;&lt;property id=&quot;20148&quot; value=&quot;5&quot;/&gt;&lt;property id=&quot;20300&quot; value=&quot;Slide 48 - &amp;quot;Calendar fiscal year animated&amp;quot;&quot;/&gt;&lt;property id=&quot;20307&quot; value=&quot;344&quot;/&gt;&lt;/object&gt;&lt;object type=&quot;3&quot; unique_id=&quot;10043&quot;&gt;&lt;property id=&quot;20148&quot; value=&quot;5&quot;/&gt;&lt;property id=&quot;20300&quot; value=&quot;Slide 49 - &amp;quot;Key dates&amp;quot;&quot;/&gt;&lt;property id=&quot;20307&quot; value=&quot;345&quot;/&gt;&lt;/object&gt;&lt;object type=&quot;3&quot; unique_id=&quot;10044&quot;&gt;&lt;property id=&quot;20148&quot; value=&quot;5&quot;/&gt;&lt;property id=&quot;20300&quot; value=&quot;Slide 50 - &amp;quot;About this template&amp;quot;&quot;/&gt;&lt;property id=&quot;20307&quot; value=&quot;346&quot;/&gt;&lt;/object&gt;&lt;object type=&quot;3&quot; unique_id=&quot;10045&quot;&gt;&lt;property id=&quot;20148&quot; value=&quot;5&quot;/&gt;&lt;property id=&quot;20300&quot; value=&quot;Slide 51 - &amp;quot;Legend&amp;quot;&quot;/&gt;&lt;property id=&quot;20307&quot; value=&quot;347&quot;/&gt;&lt;/object&gt;&lt;object type=&quot;3&quot; unique_id=&quot;10046&quot;&gt;&lt;property id=&quot;20148&quot; value=&quot;5&quot;/&gt;&lt;property id=&quot;20300&quot; value=&quot;Slide 52 - &amp;quot;Add fiscal year here&amp;quot;&quot;/&gt;&lt;property id=&quot;20307&quot; value=&quot;348&quot;/&gt;&lt;/object&gt;&lt;object type=&quot;3&quot; unique_id=&quot;10047&quot;&gt;&lt;property id=&quot;20148&quot; value=&quot;5&quot;/&gt;&lt;property id=&quot;20300&quot; value=&quot;Slide 53 - &amp;quot;August&amp;quot;&quot;/&gt;&lt;property id=&quot;20307&quot; value=&quot;349&quot;/&gt;&lt;/object&gt;&lt;object type=&quot;3&quot; unique_id=&quot;10048&quot;&gt;&lt;property id=&quot;20148&quot; value=&quot;5&quot;/&gt;&lt;property id=&quot;20300&quot; value=&quot;Slide 54 - &amp;quot;September&amp;quot;&quot;/&gt;&lt;property id=&quot;20307&quot; value=&quot;350&quot;/&gt;&lt;/object&gt;&lt;object type=&quot;3&quot; unique_id=&quot;10049&quot;&gt;&lt;property id=&quot;20148&quot; value=&quot;5&quot;/&gt;&lt;property id=&quot;20300&quot; value=&quot;Slide 55 - &amp;quot;October&amp;quot;&quot;/&gt;&lt;property id=&quot;20307&quot; value=&quot;351&quot;/&gt;&lt;/object&gt;&lt;object type=&quot;3&quot; unique_id=&quot;10050&quot;&gt;&lt;property id=&quot;20148&quot; value=&quot;5&quot;/&gt;&lt;property id=&quot;20300&quot; value=&quot;Slide 56 - &amp;quot;November&amp;quot;&quot;/&gt;&lt;property id=&quot;20307&quot; value=&quot;352&quot;/&gt;&lt;/object&gt;&lt;object type=&quot;3&quot; unique_id=&quot;10051&quot;&gt;&lt;property id=&quot;20148&quot; value=&quot;5&quot;/&gt;&lt;property id=&quot;20300&quot; value=&quot;Slide 57 - &amp;quot;December&amp;quot;&quot;/&gt;&lt;property id=&quot;20307&quot; value=&quot;353&quot;/&gt;&lt;/object&gt;&lt;object type=&quot;3&quot; unique_id=&quot;10052&quot;&gt;&lt;property id=&quot;20148&quot; value=&quot;5&quot;/&gt;&lt;property id=&quot;20300&quot; value=&quot;Slide 58 - &amp;quot;January&amp;quot;&quot;/&gt;&lt;property id=&quot;20307&quot; value=&quot;354&quot;/&gt;&lt;/object&gt;&lt;object type=&quot;3&quot; unique_id=&quot;10053&quot;&gt;&lt;property id=&quot;20148&quot; value=&quot;5&quot;/&gt;&lt;property id=&quot;20300&quot; value=&quot;Slide 59 - &amp;quot;February&amp;quot;&quot;/&gt;&lt;property id=&quot;20307&quot; value=&quot;355&quot;/&gt;&lt;/object&gt;&lt;object type=&quot;3&quot; unique_id=&quot;10054&quot;&gt;&lt;property id=&quot;20148&quot; value=&quot;5&quot;/&gt;&lt;property id=&quot;20300&quot; value=&quot;Slide 60 - &amp;quot;March&amp;quot;&quot;/&gt;&lt;property id=&quot;20307&quot; value=&quot;356&quot;/&gt;&lt;/object&gt;&lt;object type=&quot;3&quot; unique_id=&quot;10055&quot;&gt;&lt;property id=&quot;20148&quot; value=&quot;5&quot;/&gt;&lt;property id=&quot;20300&quot; value=&quot;Slide 61 - &amp;quot;April&amp;quot;&quot;/&gt;&lt;property id=&quot;20307&quot; value=&quot;357&quot;/&gt;&lt;/object&gt;&lt;object type=&quot;3&quot; unique_id=&quot;10056&quot;&gt;&lt;property id=&quot;20148&quot; value=&quot;5&quot;/&gt;&lt;property id=&quot;20300&quot; value=&quot;Slide 62 - &amp;quot;May&amp;quot;&quot;/&gt;&lt;property id=&quot;20307&quot; value=&quot;358&quot;/&gt;&lt;/object&gt;&lt;object type=&quot;3&quot; unique_id=&quot;10057&quot;&gt;&lt;property id=&quot;20148&quot; value=&quot;5&quot;/&gt;&lt;property id=&quot;20300&quot; value=&quot;Slide 63 - &amp;quot;June&amp;quot;&quot;/&gt;&lt;property id=&quot;20307&quot; value=&quot;359&quot;/&gt;&lt;/object&gt;&lt;object type=&quot;3&quot; unique_id=&quot;10058&quot;&gt;&lt;property id=&quot;20148&quot; value=&quot;5&quot;/&gt;&lt;property id=&quot;20300&quot; value=&quot;Slide 64 - &amp;quot;July&amp;quot;&quot;/&gt;&lt;property id=&quot;20307&quot; value=&quot;360&quot;/&gt;&lt;/object&gt;&lt;object type=&quot;3&quot; unique_id=&quot;10059&quot;&gt;&lt;property id=&quot;20148&quot; value=&quot;5&quot;/&gt;&lt;property id=&quot;20300&quot; value=&quot;Slide 65 - &amp;quot;Graphic elements&amp;quot;&quot;/&gt;&lt;property id=&quot;20307&quot; value=&quot;361&quot;/&gt;&lt;/object&gt;&lt;object type=&quot;3&quot; unique_id=&quot;10060&quot;&gt;&lt;property id=&quot;20148&quot; value=&quot;5&quot;/&gt;&lt;property id=&quot;20300&quot; value=&quot;Slide 66 - &amp;quot;Graphic elements&amp;quot;&quot;/&gt;&lt;property id=&quot;20307&quot; value=&quot;362&quot;/&gt;&lt;/object&gt;&lt;object type=&quot;3&quot; unique_id=&quot;10061&quot;&gt;&lt;property id=&quot;20148&quot; value=&quot;5&quot;/&gt;&lt;property id=&quot;20300&quot; value=&quot;Slide 67 - &amp;quot;Infographic template&amp;quot;&quot;/&gt;&lt;property id=&quot;20307&quot; value=&quot;364&quot;/&gt;&lt;/object&gt;&lt;object type=&quot;3&quot; unique_id=&quot;10062&quot;&gt;&lt;property id=&quot;20148&quot; value=&quot;5&quot;/&gt;&lt;property id=&quot;20300&quot; value=&quot;Slide 68 - &amp;quot;Roadmap&amp;quot;&quot;/&gt;&lt;property id=&quot;20307&quot; value=&quot;365&quot;/&gt;&lt;/object&gt;&lt;object type=&quot;3&quot; unique_id=&quot;10063&quot;&gt;&lt;property id=&quot;20148&quot; value=&quot;5&quot;/&gt;&lt;property id=&quot;20300&quot; value=&quot;Slide 69 - &amp;quot;Pyramid&amp;quot;&quot;/&gt;&lt;property id=&quot;20307&quot; value=&quot;366&quot;/&gt;&lt;/object&gt;&lt;object type=&quot;3&quot; unique_id=&quot;10064&quot;&gt;&lt;property id=&quot;20148&quot; value=&quot;5&quot;/&gt;&lt;property id=&quot;20300&quot; value=&quot;Slide 70 - &amp;quot;Pyramid inverted extended animated&amp;quot;&quot;/&gt;&lt;property id=&quot;20307&quot; value=&quot;367&quot;/&gt;&lt;/object&gt;&lt;object type=&quot;3&quot; unique_id=&quot;10065&quot;&gt;&lt;property id=&quot;20148&quot; value=&quot;5&quot;/&gt;&lt;property id=&quot;20300&quot; value=&quot;Slide 71 - &amp;quot;Pyramid&amp;quot;&quot;/&gt;&lt;property id=&quot;20307&quot; value=&quot;368&quot;/&gt;&lt;/object&gt;&lt;object type=&quot;3&quot; unique_id=&quot;10066&quot;&gt;&lt;property id=&quot;20148&quot; value=&quot;5&quot;/&gt;&lt;property id=&quot;20300&quot; value=&quot;Slide 72 - &amp;quot;Add a title here&amp;quot;&quot;/&gt;&lt;property id=&quot;20307&quot; value=&quot;369&quot;/&gt;&lt;/object&gt;&lt;object type=&quot;3&quot; unique_id=&quot;10067&quot;&gt;&lt;property id=&quot;20148&quot; value=&quot;5&quot;/&gt;&lt;property id=&quot;20300&quot; value=&quot;Slide 73 - &amp;quot;Title goes here&amp;quot;&quot;/&gt;&lt;property id=&quot;20307&quot; value=&quot;370&quot;/&gt;&lt;/object&gt;&lt;object type=&quot;3&quot; unique_id=&quot;10068&quot;&gt;&lt;property id=&quot;20148&quot; value=&quot;5&quot;/&gt;&lt;property id=&quot;20300&quot; value=&quot;Slide 74&quot;/&gt;&lt;property id=&quot;20307&quot; value=&quot;371&quot;/&gt;&lt;/object&gt;&lt;object type=&quot;3&quot; unique_id=&quot;10069&quot;&gt;&lt;property id=&quot;20148&quot; value=&quot;5&quot;/&gt;&lt;property id=&quot;20300&quot; value=&quot;Slide 75 - &amp;quot;Chasm animated&amp;quot;&quot;/&gt;&lt;property id=&quot;20307&quot; value=&quot;372&quot;/&gt;&lt;/object&gt;&lt;object type=&quot;3&quot; unique_id=&quot;10070&quot;&gt;&lt;property id=&quot;20148&quot; value=&quot;5&quot;/&gt;&lt;property id=&quot;20300&quot; value=&quot;Slide 76 - &amp;quot;Chasm two-tone animated&amp;quot;&quot;/&gt;&lt;property id=&quot;20307&quot; value=&quot;373&quot;/&gt;&lt;/object&gt;&lt;object type=&quot;3&quot; unique_id=&quot;10071&quot;&gt;&lt;property id=&quot;20148&quot; value=&quot;5&quot;/&gt;&lt;property id=&quot;20300&quot; value=&quot;Slide 77 - &amp;quot;Circle quartered A&amp;quot;&quot;/&gt;&lt;property id=&quot;20307&quot; value=&quot;374&quot;/&gt;&lt;/object&gt;&lt;object type=&quot;3&quot; unique_id=&quot;10072&quot;&gt;&lt;property id=&quot;20148&quot; value=&quot;5&quot;/&gt;&lt;property id=&quot;20300&quot; value=&quot;Slide 78 - &amp;quot;Squares&amp;quot;&quot;/&gt;&lt;property id=&quot;20307&quot; value=&quot;375&quot;/&gt;&lt;/object&gt;&lt;object type=&quot;3&quot; unique_id=&quot;10073&quot;&gt;&lt;property id=&quot;20148&quot; value=&quot;5&quot;/&gt;&lt;property id=&quot;20300&quot; value=&quot;Slide 79 - &amp;quot;Diagrams matrix rectangles grid animated&amp;quot;&quot;/&gt;&lt;property id=&quot;20307&quot; value=&quot;376&quot;/&gt;&lt;/object&gt;&lt;object type=&quot;3&quot; unique_id=&quot;10074&quot;&gt;&lt;property id=&quot;20148&quot; value=&quot;5&quot;/&gt;&lt;property id=&quot;20300&quot; value=&quot;Slide 80 - &amp;quot;Diagrams matrix squares&amp;quot;&quot;/&gt;&lt;property id=&quot;20307&quot; value=&quot;377&quot;/&gt;&lt;/object&gt;&lt;object type=&quot;3&quot; unique_id=&quot;10075&quot;&gt;&lt;property id=&quot;20148&quot; value=&quot;5&quot;/&gt;&lt;property id=&quot;20300&quot; value=&quot;Slide 81 - &amp;quot;Diagrams matrix table&amp;quot;&quot;/&gt;&lt;property id=&quot;20307&quot; value=&quot;378&quot;/&gt;&lt;/object&gt;&lt;object type=&quot;3&quot; unique_id=&quot;10076&quot;&gt;&lt;property id=&quot;20148&quot; value=&quot;5&quot;/&gt;&lt;property id=&quot;20300&quot; value=&quot;Slide 82 - &amp;quot;Diagrams process circle arrows&amp;quot;&quot;/&gt;&lt;property id=&quot;20307&quot; value=&quot;379&quot;/&gt;&lt;/object&gt;&lt;object type=&quot;3&quot; unique_id=&quot;10077&quot;&gt;&lt;property id=&quot;20148&quot; value=&quot;5&quot;/&gt;&lt;property id=&quot;20300&quot; value=&quot;Slide 83 - &amp;quot;Diagrams relationships circles rectangles animated&amp;quot;&quot;/&gt;&lt;property id=&quot;20307&quot; value=&quot;380&quot;/&gt;&lt;/object&gt;&lt;object type=&quot;3&quot; unique_id=&quot;10078&quot;&gt;&lt;property id=&quot;20148&quot; value=&quot;5&quot;/&gt;&lt;property id=&quot;20300&quot; value=&quot;Slide 84 - &amp;quot;Diagrams relationships tines drill-down animated&amp;quot;&quot;/&gt;&lt;property id=&quot;20307&quot; value=&quot;381&quot;/&gt;&lt;/object&gt;&lt;object type=&quot;3&quot; unique_id=&quot;10079&quot;&gt;&lt;property id=&quot;20148&quot; value=&quot;5&quot;/&gt;&lt;property id=&quot;20300&quot; value=&quot;Slide 85 - &amp;quot;Project name&amp;quot;&quot;/&gt;&lt;property id=&quot;20307&quot; value=&quot;382&quot;/&gt;&lt;/object&gt;&lt;object type=&quot;3&quot; unique_id=&quot;10080&quot;&gt;&lt;property id=&quot;20148&quot; value=&quot;5&quot;/&gt;&lt;property id=&quot;20300&quot; value=&quot;Slide 86 - &amp;quot;Agenda list&amp;quot;&quot;/&gt;&lt;property id=&quot;20307&quot; value=&quot;383&quot;/&gt;&lt;/object&gt;&lt;object type=&quot;3&quot; unique_id=&quot;10081&quot;&gt;&lt;property id=&quot;20148&quot; value=&quot;5&quot;/&gt;&lt;property id=&quot;20300&quot; value=&quot;Slide 87 - &amp;quot;Agenda list&amp;quot;&quot;/&gt;&lt;property id=&quot;20307&quot; value=&quot;384&quot;/&gt;&lt;/object&gt;&lt;object type=&quot;3&quot; unique_id=&quot;10082&quot;&gt;&lt;property id=&quot;20148&quot; value=&quot;5&quot;/&gt;&lt;property id=&quot;20300&quot; value=&quot;Slide 88 - &amp;quot;Agenda table&amp;quot;&quot;/&gt;&lt;property id=&quot;20307&quot; value=&quot;385&quot;/&gt;&lt;/object&gt;&lt;object type=&quot;3&quot; unique_id=&quot;10083&quot;&gt;&lt;property id=&quot;20148&quot; value=&quot;5&quot;/&gt;&lt;property id=&quot;20300&quot; value=&quot;Slide 89 - &amp;quot;Product life cycle&amp;quot;&quot;/&gt;&lt;property id=&quot;20307&quot; value=&quot;386&quot;/&gt;&lt;/object&gt;&lt;object type=&quot;3&quot; unique_id=&quot;10084&quot;&gt;&lt;property id=&quot;20148&quot; value=&quot;5&quot;/&gt;&lt;property id=&quot;20300&quot; value=&quot;Slide 90 - &amp;quot;Questions?&amp;quot;&quot;/&gt;&lt;property id=&quot;20307&quot; value=&quot;387&quot;/&gt;&lt;/object&gt;&lt;object type=&quot;3&quot; unique_id=&quot;10085&quot;&gt;&lt;property id=&quot;20148&quot; value=&quot;5&quot;/&gt;&lt;property id=&quot;20300&quot; value=&quot;Slide 91 - &amp;quot;Questions?&amp;quot;&quot;/&gt;&lt;property id=&quot;20307&quot; value=&quot;388&quot;/&gt;&lt;/object&gt;&lt;object type=&quot;3&quot; unique_id=&quot;10086&quot;&gt;&lt;property id=&quot;20148&quot; value=&quot;5&quot;/&gt;&lt;property id=&quot;20300&quot; value=&quot;Slide 92 - &amp;quot;RACI model definitions&amp;quot;&quot;/&gt;&lt;property id=&quot;20307&quot; value=&quot;389&quot;/&gt;&lt;/object&gt;&lt;object type=&quot;3&quot; unique_id=&quot;10087&quot;&gt;&lt;property id=&quot;20148&quot; value=&quot;5&quot;/&gt;&lt;property id=&quot;20300&quot; value=&quot;Slide 93 - &amp;quot;Seating chart&amp;quot;&quot;/&gt;&lt;property id=&quot;20307&quot; value=&quot;390&quot;/&gt;&lt;/object&gt;&lt;object type=&quot;3&quot; unique_id=&quot;10088&quot;&gt;&lt;property id=&quot;20148&quot; value=&quot;5&quot;/&gt;&lt;property id=&quot;20300&quot; value=&quot;Slide 94 - &amp;quot;Seating chart&amp;quot;&quot;/&gt;&lt;property id=&quot;20307&quot; value=&quot;391&quot;/&gt;&lt;/object&gt;&lt;object type=&quot;3&quot; unique_id=&quot;10089&quot;&gt;&lt;property id=&quot;20148&quot; value=&quot;5&quot;/&gt;&lt;property id=&quot;20300&quot; value=&quot;Slide 95 - &amp;quot;Award  title here&amp;quot;&quot;/&gt;&lt;property id=&quot;20307&quot; value=&quot;392&quot;/&gt;&lt;/object&gt;&lt;object type=&quot;3&quot; unique_id=&quot;10090&quot;&gt;&lt;property id=&quot;20148&quot; value=&quot;5&quot;/&gt;&lt;property id=&quot;20300&quot; value=&quot;Slide 96 - &amp;quot;Vision statement goes here&amp;quot;&quot;/&gt;&lt;property id=&quot;20307&quot; value=&quot;393&quot;/&gt;&lt;/object&gt;&lt;object type=&quot;3&quot; unique_id=&quot;10091&quot;&gt;&lt;property id=&quot;20148&quot; value=&quot;5&quot;/&gt;&lt;property id=&quot;20300&quot; value=&quot;Slide 97 - &amp;quot;Vision statement goes here&amp;quot;&quot;/&gt;&lt;property id=&quot;20307&quot; value=&quot;394&quot;/&gt;&lt;/object&gt;&lt;object type=&quot;3&quot; unique_id=&quot;10092&quot;&gt;&lt;property id=&quot;20148&quot; value=&quot;5&quot;/&gt;&lt;property id=&quot;20300&quot; value=&quot;Slide 98 - &amp;quot;Vision This is placeholder text. Enter your text here.&amp;quot;&quot;/&gt;&lt;property id=&quot;20307&quot; value=&quot;395&quot;/&gt;&lt;/object&gt;&lt;object type=&quot;3&quot; unique_id=&quot;10093&quot;&gt;&lt;property id=&quot;20148&quot; value=&quot;5&quot;/&gt;&lt;property id=&quot;20300&quot; value=&quot;Slide 99&quot;/&gt;&lt;property id=&quot;20307&quot; value=&quot;396&quot;/&gt;&lt;/object&gt;&lt;object type=&quot;3&quot; unique_id=&quot;10094&quot;&gt;&lt;property id=&quot;20148&quot; value=&quot;5&quot;/&gt;&lt;property id=&quot;20300&quot; value=&quot;Slide 100 - &amp;quot;Grid drill-down&amp;quot;&quot;/&gt;&lt;property id=&quot;20307&quot; value=&quot;397&quot;/&gt;&lt;/object&gt;&lt;object type=&quot;3&quot; unique_id=&quot;10095&quot;&gt;&lt;property id=&quot;20148&quot; value=&quot;5&quot;/&gt;&lt;property id=&quot;20300&quot; value=&quot;Slide 101 - &amp;quot;Horizontal checkmark animated&amp;quot;&quot;/&gt;&lt;property id=&quot;20307&quot; value=&quot;398&quot;/&gt;&lt;/object&gt;&lt;object type=&quot;3&quot; unique_id=&quot;10096&quot;&gt;&lt;property id=&quot;20148&quot; value=&quot;5&quot;/&gt;&lt;property id=&quot;20300&quot; value=&quot;Slide 102 - &amp;quot;Horizontal drill-down animated&amp;quot;&quot;/&gt;&lt;property id=&quot;20307&quot; value=&quot;399&quot;/&gt;&lt;/object&gt;&lt;object type=&quot;3&quot; unique_id=&quot;10097&quot;&gt;&lt;property id=&quot;20148&quot; value=&quot;5&quot;/&gt;&lt;property id=&quot;20300&quot; value=&quot;Slide 103 - &amp;quot;Horizontal three-column arrows animated&amp;quot;&quot;/&gt;&lt;property id=&quot;20307&quot; value=&quot;400&quot;/&gt;&lt;/object&gt;&lt;object type=&quot;3&quot; unique_id=&quot;10098&quot;&gt;&lt;property id=&quot;20148&quot; value=&quot;5&quot;/&gt;&lt;property id=&quot;20300&quot; value=&quot;Slide 104 - &amp;quot;Vertical three-column drill-down animated&amp;quot;&quot;/&gt;&lt;property id=&quot;20307&quot; value=&quot;401&quot;/&gt;&lt;/object&gt;&lt;object type=&quot;3&quot; unique_id=&quot;10099&quot;&gt;&lt;property id=&quot;20148&quot; value=&quot;5&quot;/&gt;&lt;property id=&quot;20300&quot; value=&quot;Slide 105 - &amp;quot;Diagrams cost comparison area chart&amp;quot;&quot;/&gt;&lt;property id=&quot;20307&quot; value=&quot;402&quot;/&gt;&lt;/object&gt;&lt;object type=&quot;3&quot; unique_id=&quot;10100&quot;&gt;&lt;property id=&quot;20148&quot; value=&quot;5&quot;/&gt;&lt;property id=&quot;20300&quot; value=&quot;Slide 106&quot;/&gt;&lt;property id=&quot;20307&quot; value=&quot;403&quot;/&gt;&lt;/object&gt;&lt;object type=&quot;3&quot; unique_id=&quot;10101&quot;&gt;&lt;property id=&quot;20148&quot; value=&quot;5&quot;/&gt;&lt;property id=&quot;20300&quot; value=&quot;Slide 107&quot;/&gt;&lt;property id=&quot;20307&quot; value=&quot;404&quot;/&gt;&lt;/object&gt;&lt;object type=&quot;3&quot; unique_id=&quot;10102&quot;&gt;&lt;property id=&quot;20148&quot; value=&quot;5&quot;/&gt;&lt;property id=&quot;20300&quot; value=&quot;Slide 108 - &amp;quot;Pie chart&amp;quot;&quot;/&gt;&lt;property id=&quot;20307&quot; value=&quot;405&quot;/&gt;&lt;/object&gt;&lt;object type=&quot;3&quot; unique_id=&quot;10103&quot;&gt;&lt;property id=&quot;20148&quot; value=&quot;5&quot;/&gt;&lt;property id=&quot;20300&quot; value=&quot;Slide 109 - &amp;quot;Place a headline here&amp;quot;&quot;/&gt;&lt;property id=&quot;20307&quot; value=&quot;406&quot;/&gt;&lt;/object&gt;&lt;object type=&quot;3&quot; unique_id=&quot;10104&quot;&gt;&lt;property id=&quot;20148&quot; value=&quot;5&quot;/&gt;&lt;property id=&quot;20300&quot; value=&quot;Slide 110&quot;/&gt;&lt;property id=&quot;20307&quot; value=&quot;407&quot;/&gt;&lt;/object&gt;&lt;object type=&quot;3&quot; unique_id=&quot;10105&quot;&gt;&lt;property id=&quot;20148&quot; value=&quot;5&quot;/&gt;&lt;property id=&quot;20300&quot; value=&quot;Slide 111 - &amp;quot;Area chart&amp;quot;&quot;/&gt;&lt;property id=&quot;20307&quot; value=&quot;408&quot;/&gt;&lt;/object&gt;&lt;object type=&quot;3&quot; unique_id=&quot;10106&quot;&gt;&lt;property id=&quot;20148&quot; value=&quot;5&quot;/&gt;&lt;property id=&quot;20300&quot; value=&quot;Slide 112 - &amp;quot;Bar chart – many &amp;quot;&quot;/&gt;&lt;property id=&quot;20307&quot; value=&quot;409&quot;/&gt;&lt;/object&gt;&lt;object type=&quot;3&quot; unique_id=&quot;10107&quot;&gt;&lt;property id=&quot;20148&quot; value=&quot;5&quot;/&gt;&lt;property id=&quot;20300&quot; value=&quot;Slide 113 - &amp;quot;Bar chart – few &amp;quot;&quot;/&gt;&lt;property id=&quot;20307&quot; value=&quot;410&quot;/&gt;&lt;/object&gt;&lt;object type=&quot;3&quot; unique_id=&quot;10108&quot;&gt;&lt;property id=&quot;20148&quot; value=&quot;5&quot;/&gt;&lt;property id=&quot;20300&quot; value=&quot;Slide 114 - &amp;quot;Bar chart column - many&amp;quot;&quot;/&gt;&lt;property id=&quot;20307&quot; value=&quot;413&quot;/&gt;&lt;/object&gt;&lt;object type=&quot;3&quot; unique_id=&quot;10109&quot;&gt;&lt;property id=&quot;20148&quot; value=&quot;5&quot;/&gt;&lt;property id=&quot;20300&quot; value=&quot;Slide 115 - &amp;quot;Bar chart column – few&amp;quot;&quot;/&gt;&lt;property id=&quot;20307&quot; value=&quot;411&quot;/&gt;&lt;/object&gt;&lt;object type=&quot;3&quot; unique_id=&quot;10110&quot;&gt;&lt;property id=&quot;20148&quot; value=&quot;5&quot;/&gt;&lt;property id=&quot;20300&quot; value=&quot;Slide 116 - &amp;quot;Bar chart comparison – few&amp;quot;&quot;/&gt;&lt;property id=&quot;20307&quot; value=&quot;412&quot;/&gt;&lt;/object&gt;&lt;object type=&quot;3&quot; unique_id=&quot;10111&quot;&gt;&lt;property id=&quot;20148&quot; value=&quot;5&quot;/&gt;&lt;property id=&quot;20300&quot; value=&quot;Slide 117 - &amp;quot;Doughnut chart&amp;quot;&quot;/&gt;&lt;property id=&quot;20307&quot; value=&quot;414&quot;/&gt;&lt;/object&gt;&lt;object type=&quot;3&quot; unique_id=&quot;10112&quot;&gt;&lt;property id=&quot;20148&quot; value=&quot;5&quot;/&gt;&lt;property id=&quot;20300&quot; value=&quot;Slide 118 - &amp;quot;Table simple color crisp column&amp;quot;&quot;/&gt;&lt;property id=&quot;20307&quot; value=&quot;415&quot;/&gt;&lt;/object&gt;&lt;object type=&quot;3&quot; unique_id=&quot;10113&quot;&gt;&lt;property id=&quot;20148&quot; value=&quot;5&quot;/&gt;&lt;property id=&quot;20300&quot; value=&quot;Slide 119 - &amp;quot;Table simple bold – many &amp;quot;&quot;/&gt;&lt;property id=&quot;20307&quot; value=&quot;416&quot;/&gt;&lt;/object&gt;&lt;object type=&quot;3&quot; unique_id=&quot;10114&quot;&gt;&lt;property id=&quot;20148&quot; value=&quot;5&quot;/&gt;&lt;property id=&quot;20300&quot; value=&quot;Slide 120 - &amp;quot;Table simple bold – few&amp;quot;&quot;/&gt;&lt;property id=&quot;20307&quot; value=&quot;417&quot;/&gt;&lt;/object&gt;&lt;object type=&quot;3&quot; unique_id=&quot;10115&quot;&gt;&lt;property id=&quot;20148&quot; value=&quot;5&quot;/&gt;&lt;property id=&quot;20300&quot; value=&quot;Slide 121 - &amp;quot;Table simple crisp rows – many&amp;quot;&quot;/&gt;&lt;property id=&quot;20307&quot; value=&quot;418&quot;/&gt;&lt;/object&gt;&lt;object type=&quot;3&quot; unique_id=&quot;10116&quot;&gt;&lt;property id=&quot;20148&quot; value=&quot;5&quot;/&gt;&lt;property id=&quot;20300&quot; value=&quot;Slide 122 - &amp;quot;Table crisp rows – few&amp;quot;&quot;/&gt;&lt;property id=&quot;20307&quot; value=&quot;419&quot;/&gt;&lt;/object&gt;&lt;object type=&quot;3&quot; unique_id=&quot;10117&quot;&gt;&lt;property id=&quot;20148&quot; value=&quot;5&quot;/&gt;&lt;property id=&quot;20300&quot; value=&quot;Slide 123 - &amp;quot;Comparative&amp;quot;&quot;/&gt;&lt;property id=&quot;20307&quot; value=&quot;420&quot;/&gt;&lt;/object&gt;&lt;object type=&quot;3&quot; unique_id=&quot;10118&quot;&gt;&lt;property id=&quot;20148&quot; value=&quot;5&quot;/&gt;&lt;property id=&quot;20300&quot; value=&quot;Slide 124 - &amp;quot;Comparative grid&amp;quot;&quot;/&gt;&lt;property id=&quot;20307&quot; value=&quot;421&quot;/&gt;&lt;/object&gt;&lt;object type=&quot;3&quot; unique_id=&quot;10119&quot;&gt;&lt;property id=&quot;20148&quot; value=&quot;5&quot;/&gt;&lt;property id=&quot;20300&quot; value=&quot;Slide 125 - &amp;quot;Milestone tracker vertical&amp;quot;&quot;/&gt;&lt;property id=&quot;20307&quot; value=&quot;422&quot;/&gt;&lt;/object&gt;&lt;object type=&quot;3&quot; unique_id=&quot;10120&quot;&gt;&lt;property id=&quot;20148&quot; value=&quot;5&quot;/&gt;&lt;property id=&quot;20300&quot; value=&quot;Slide 126 - &amp;quot;Photo A grid&amp;quot;&quot;/&gt;&lt;property id=&quot;20307&quot; value=&quot;423&quot;/&gt;&lt;/object&gt;&lt;object type=&quot;3&quot; unique_id=&quot;10121&quot;&gt;&lt;property id=&quot;20148&quot; value=&quot;5&quot;/&gt;&lt;property id=&quot;20300&quot; value=&quot;Slide 127 - &amp;quot;Photo primary 5 grid&amp;quot;&quot;/&gt;&lt;property id=&quot;20307&quot; value=&quot;424&quot;/&gt;&lt;/object&gt;&lt;object type=&quot;3&quot; unique_id=&quot;10122&quot;&gt;&lt;property id=&quot;20148&quot; value=&quot;5&quot;/&gt;&lt;property id=&quot;20300&quot; value=&quot;Slide 128 - &amp;quot;Photo B&amp;quot;&quot;/&gt;&lt;property id=&quot;20307&quot; value=&quot;425&quot;/&gt;&lt;/object&gt;&lt;object type=&quot;3&quot; unique_id=&quot;10123&quot;&gt;&lt;property id=&quot;20148&quot; value=&quot;5&quot;/&gt;&lt;property id=&quot;20300&quot; value=&quot;Slide 129 - &amp;quot;Photo B – drill-down&amp;quot;&quot;/&gt;&lt;property id=&quot;20307&quot; value=&quot;426&quot;/&gt;&lt;/object&gt;&lt;object type=&quot;3&quot; unique_id=&quot;10124&quot;&gt;&lt;property id=&quot;20148&quot; value=&quot;5&quot;/&gt;&lt;property id=&quot;20300&quot; value=&quot;Slide 130 - &amp;quot;Photo C – drill-down&amp;quot;&quot;/&gt;&lt;property id=&quot;20307&quot; value=&quot;427&quot;/&gt;&lt;/object&gt;&lt;object type=&quot;3&quot; unique_id=&quot;10125&quot;&gt;&lt;property id=&quot;20148&quot; value=&quot;5&quot;/&gt;&lt;property id=&quot;20300&quot; value=&quot;Slide 131 - &amp;quot;Editable map&amp;quot;&quot;/&gt;&lt;property id=&quot;20307&quot; value=&quot;428&quot;/&gt;&lt;/object&gt;&lt;object type=&quot;3&quot; unique_id=&quot;10126&quot;&gt;&lt;property id=&quot;20148&quot; value=&quot;5&quot;/&gt;&lt;property id=&quot;20300&quot; value=&quot;Slide 132 - &amp;quot;Africa and  Middle East&amp;quot;&quot;/&gt;&lt;property id=&quot;20307&quot; value=&quot;429&quot;/&gt;&lt;/object&gt;&lt;object type=&quot;3&quot; unique_id=&quot;10127&quot;&gt;&lt;property id=&quot;20148&quot; value=&quot;5&quot;/&gt;&lt;property id=&quot;20300&quot; value=&quot;Slide 133 - &amp;quot;Asia&amp;quot;&quot;/&gt;&lt;property id=&quot;20307&quot; value=&quot;430&quot;/&gt;&lt;/object&gt;&lt;object type=&quot;3&quot; unique_id=&quot;10128&quot;&gt;&lt;property id=&quot;20148&quot; value=&quot;5&quot;/&gt;&lt;property id=&quot;20300&quot; value=&quot;Slide 134 - &amp;quot;Europe&amp;quot;&quot;/&gt;&lt;property id=&quot;20307&quot; value=&quot;431&quot;/&gt;&lt;/object&gt;&lt;object type=&quot;3&quot; unique_id=&quot;10129&quot;&gt;&lt;property id=&quot;20148&quot; value=&quot;5&quot;/&gt;&lt;property id=&quot;20300&quot; value=&quot;Slide 135 - &amp;quot;Mexico and Latin America&amp;quot;&quot;/&gt;&lt;property id=&quot;20307&quot; value=&quot;432&quot;/&gt;&lt;/object&gt;&lt;object type=&quot;3&quot; unique_id=&quot;10130&quot;&gt;&lt;property id=&quot;20148&quot; value=&quot;5&quot;/&gt;&lt;property id=&quot;20300&quot; value=&quot;Slide 136 - &amp;quot;North America&amp;quot;&quot;/&gt;&lt;property id=&quot;20307&quot; value=&quot;433&quot;/&gt;&lt;/object&gt;&lt;object type=&quot;3&quot; unique_id=&quot;10131&quot;&gt;&lt;property id=&quot;20148&quot; value=&quot;5&quot;/&gt;&lt;property id=&quot;20300&quot; value=&quot;Slide 137 - &amp;quot;Russia&amp;quot;&quot;/&gt;&lt;property id=&quot;20307&quot; value=&quot;434&quot;/&gt;&lt;/object&gt;&lt;object type=&quot;3&quot; unique_id=&quot;10132&quot;&gt;&lt;property id=&quot;20148&quot; value=&quot;5&quot;/&gt;&lt;property id=&quot;20300&quot; value=&quot;Slide 138 - &amp;quot;South America&amp;quot;&quot;/&gt;&lt;property id=&quot;20307&quot; value=&quot;435&quot;/&gt;&lt;/object&gt;&lt;object type=&quot;3&quot; unique_id=&quot;10133&quot;&gt;&lt;property id=&quot;20148&quot; value=&quot;5&quot;/&gt;&lt;property id=&quot;20300&quot; value=&quot;Slide 139 - &amp;quot;Australia and  South Pacific&amp;quot;&quot;/&gt;&lt;property id=&quot;20307&quot; value=&quot;436&quot;/&gt;&lt;/object&gt;&lt;object type=&quot;3&quot; unique_id=&quot;10134&quot;&gt;&lt;property id=&quot;20148&quot; value=&quot;5&quot;/&gt;&lt;property id=&quot;20300&quot; value=&quot;Slide 140 - &amp;quot;USA&amp;quot;&quot;/&gt;&lt;property id=&quot;20307&quot; value=&quot;437&quot;/&gt;&lt;/object&gt;&lt;object type=&quot;3&quot; unique_id=&quot;10537&quot;&gt;&lt;property id=&quot;20148&quot; value=&quot;5&quot;/&gt;&lt;property id=&quot;20300&quot; value=&quot;Slide 26 - &amp;quot;Cisco Grey (Glyph) cloud icons&amp;quot;&quot;/&gt;&lt;property id=&quot;20307&quot; value=&quot;440&quot;/&gt;&lt;/object&gt;&lt;object type=&quot;3&quot; unique_id=&quot;10538&quot;&gt;&lt;property id=&quot;20148&quot; value=&quot;5&quot;/&gt;&lt;property id=&quot;20300&quot; value=&quot;Slide 27 - &amp;quot;Cisco Grey (Glyph) cloud icons&amp;quot;&quot;/&gt;&lt;property id=&quot;20307&quot; value=&quot;441&quot;/&gt;&lt;/object&gt;&lt;object type=&quot;3&quot; unique_id=&quot;10539&quot;&gt;&lt;property id=&quot;20148&quot; value=&quot;5&quot;/&gt;&lt;property id=&quot;20300&quot; value=&quot;Slide 32 - &amp;quot;Cisco Grey (Glyph) services icons&amp;quot;&quot;/&gt;&lt;property id=&quot;20307&quot; value=&quot;438&quot;/&gt;&lt;/object&gt;&lt;object type=&quot;3&quot; unique_id=&quot;10540&quot;&gt;&lt;property id=&quot;20148&quot; value=&quot;5&quot;/&gt;&lt;property id=&quot;20300&quot; value=&quot;Slide 33 - &amp;quot;Cisco Grey (Glyph) services icons&amp;quot;&quot;/&gt;&lt;property id=&quot;20307&quot; value=&quot;439&quot;/&gt;&lt;/object&gt;&lt;object type=&quot;3&quot; unique_id=&quot;11507&quot;&gt;&lt;property id=&quot;20148&quot; value=&quot;5&quot;/&gt;&lt;property id=&quot;20300&quot; value=&quot;Slide 19 - &amp;quot;Cisco Grey (Glyph) icons&amp;quot;&quot;/&gt;&lt;property id=&quot;20307&quot; value=&quot;442&quot;/&gt;&lt;/object&gt;&lt;object type=&quot;3&quot; unique_id=&quot;11508&quot;&gt;&lt;property id=&quot;20148&quot; value=&quot;5&quot;/&gt;&lt;property id=&quot;20300&quot; value=&quot;Slide 20 - &amp;quot;Cisco Grey (Glyph) icons&amp;quot;&quot;/&gt;&lt;property id=&quot;20307&quot; value=&quot;443&quot;/&gt;&lt;/object&gt;&lt;object type=&quot;3&quot; unique_id=&quot;11509&quot;&gt;&lt;property id=&quot;20148&quot; value=&quot;5&quot;/&gt;&lt;property id=&quot;20300&quot; value=&quot;Slide 21 - &amp;quot;Cisco Grey (Glyph) icons&amp;quot;&quot;/&gt;&lt;property id=&quot;20307&quot; value=&quot;444&quot;/&gt;&lt;/object&gt;&lt;object type=&quot;3&quot; unique_id=&quot;11934&quot;&gt;&lt;property id=&quot;20148&quot; value=&quot;5&quot;/&gt;&lt;property id=&quot;20300&quot; value=&quot;Slide 2 - &amp;quot;Please read&amp;quot;&quot;/&gt;&lt;property id=&quot;20307&quot; value=&quot;445&quot;/&gt;&lt;/object&gt;&lt;/object&gt;&lt;object type=&quot;8&quot; unique_id=&quot;1026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Blue theme 2015 16x9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11827</TotalTime>
  <Words>462</Words>
  <Application>Microsoft Macintosh PowerPoint</Application>
  <PresentationFormat>On-screen Show (16:9)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CiscoSansTT ExtraLight</vt:lpstr>
      <vt:lpstr>CiscoSansTT Light</vt:lpstr>
      <vt:lpstr>CiscoSansTT Thin</vt:lpstr>
      <vt:lpstr>Tipo de letra del sistema Fina</vt:lpstr>
      <vt:lpstr>Blue theme 2015 16x9</vt:lpstr>
      <vt:lpstr>Cisco UI Kit</vt:lpstr>
      <vt:lpstr>PowerPoint Presentation</vt:lpstr>
      <vt:lpstr>Cisco UI Kit</vt:lpstr>
      <vt:lpstr>History</vt:lpstr>
      <vt:lpstr>What is it?</vt:lpstr>
      <vt:lpstr>Benefits</vt:lpstr>
      <vt:lpstr>How Does it Work?</vt:lpstr>
      <vt:lpstr>How Does it Work?</vt:lpstr>
      <vt:lpstr>UI Kit Example</vt:lpstr>
      <vt:lpstr>UI Kit Example</vt:lpstr>
      <vt:lpstr>UI Kit Example</vt:lpstr>
      <vt:lpstr>Resources</vt:lpstr>
    </vt:vector>
  </TitlesOfParts>
  <Company>NDS Limited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spius@cisco.com</dc:creator>
  <cp:lastModifiedBy>Microsoft Office User</cp:lastModifiedBy>
  <cp:revision>1046</cp:revision>
  <cp:lastPrinted>2016-04-29T20:31:14Z</cp:lastPrinted>
  <dcterms:created xsi:type="dcterms:W3CDTF">2014-07-09T19:55:36Z</dcterms:created>
  <dcterms:modified xsi:type="dcterms:W3CDTF">2018-09-18T20:28:55Z</dcterms:modified>
</cp:coreProperties>
</file>